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7" r:id="rId6"/>
    <p:sldId id="270" r:id="rId7"/>
    <p:sldId id="268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400AA-385E-4A82-B618-220A432DC68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EFCD1-A724-429A-A6D9-BCA8C835C5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9.jpeg"/><Relationship Id="rId7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9.jpeg"/><Relationship Id="rId7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2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9.jpeg"/><Relationship Id="rId7" Type="http://schemas.openxmlformats.org/officeDocument/2006/relationships/image" Target="../media/image5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9.jpeg"/><Relationship Id="rId7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9.jpeg"/><Relationship Id="rId7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928934"/>
            <a:ext cx="3091595" cy="392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 flipH="1">
            <a:off x="785786" y="285728"/>
            <a:ext cx="7572428" cy="224676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Итоговая презентация на тему: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«Вот и стали мы на год старше!»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 младшая группа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МАДОУ № 59 г.Кушва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2019г.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620" y="2714620"/>
            <a:ext cx="464347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Воспитатели: Меньшикова И.М.</a:t>
            </a:r>
          </a:p>
          <a:p>
            <a:r>
              <a:rPr lang="ru-RU" sz="2400" smtClean="0">
                <a:solidFill>
                  <a:srgbClr val="FF0000"/>
                </a:solidFill>
              </a:rPr>
              <a:t>                           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лекс\Desktop\одува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4714884"/>
            <a:ext cx="2000264" cy="18573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914886"/>
            <a:ext cx="2428892" cy="194311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500166" y="357166"/>
            <a:ext cx="74295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Самостоятельная деятельность детей во 2-ой половине дня.</a:t>
            </a:r>
            <a:endParaRPr lang="ru-RU" sz="2000" b="1" dirty="0"/>
          </a:p>
        </p:txBody>
      </p:sp>
      <p:pic>
        <p:nvPicPr>
          <p:cNvPr id="9218" name="Picture 2" descr="C:\Users\User\Desktop\Младшая гр 2018 декабрь\20181213_092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357694"/>
            <a:ext cx="2666987" cy="1500180"/>
          </a:xfrm>
          <a:prstGeom prst="rect">
            <a:avLst/>
          </a:prstGeom>
          <a:noFill/>
        </p:spPr>
      </p:pic>
      <p:pic>
        <p:nvPicPr>
          <p:cNvPr id="9219" name="Picture 3" descr="C:\Users\User\Desktop\Младшая гр 2018 декабрь\20190417_1019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500174"/>
            <a:ext cx="3984653" cy="2241367"/>
          </a:xfrm>
          <a:prstGeom prst="rect">
            <a:avLst/>
          </a:prstGeom>
          <a:noFill/>
        </p:spPr>
      </p:pic>
      <p:pic>
        <p:nvPicPr>
          <p:cNvPr id="9220" name="Picture 4" descr="C:\Users\User\Desktop\Младшая гр 2018 декабрь\20190115_165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214818"/>
            <a:ext cx="3682994" cy="2071684"/>
          </a:xfrm>
          <a:prstGeom prst="rect">
            <a:avLst/>
          </a:prstGeom>
          <a:noFill/>
        </p:spPr>
      </p:pic>
      <p:pic>
        <p:nvPicPr>
          <p:cNvPr id="9221" name="Picture 5" descr="D:\2017Г-18 г ЯСЕЛЬНАЯ ГРУППА\фото дети лето 2018\сентябрь 2018\20180925_1554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1214422"/>
            <a:ext cx="4444999" cy="250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85728"/>
            <a:ext cx="33575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Вкусные коктейли</a:t>
            </a:r>
            <a:endParaRPr lang="ru-RU" sz="2800" dirty="0"/>
          </a:p>
        </p:txBody>
      </p:sp>
      <p:pic>
        <p:nvPicPr>
          <p:cNvPr id="10242" name="Picture 2" descr="C:\Users\User\Desktop\Младшая гр 2018 декабрь\20190418_095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7975" y="1643050"/>
            <a:ext cx="3556025" cy="2000264"/>
          </a:xfrm>
          <a:prstGeom prst="rect">
            <a:avLst/>
          </a:prstGeom>
          <a:noFill/>
        </p:spPr>
      </p:pic>
      <p:pic>
        <p:nvPicPr>
          <p:cNvPr id="10243" name="Picture 3" descr="C:\Users\User\Desktop\Младшая гр 2018 декабрь\20190418_095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4071942"/>
            <a:ext cx="4500562" cy="2531566"/>
          </a:xfrm>
          <a:prstGeom prst="rect">
            <a:avLst/>
          </a:prstGeom>
          <a:noFill/>
        </p:spPr>
      </p:pic>
      <p:pic>
        <p:nvPicPr>
          <p:cNvPr id="10244" name="Picture 4" descr="C:\Users\User\Desktop\Младшая гр 2018 декабрь\2019 апрель\20190225_1101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142984"/>
            <a:ext cx="4643438" cy="2611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00636"/>
            <a:ext cx="2143140" cy="171451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85728"/>
            <a:ext cx="28575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Наши праздники</a:t>
            </a:r>
            <a:endParaRPr lang="ru-RU" sz="2800" dirty="0"/>
          </a:p>
        </p:txBody>
      </p:sp>
      <p:pic>
        <p:nvPicPr>
          <p:cNvPr id="11266" name="Picture 2" descr="C:\Users\User\Desktop\Младшая гр 2018 декабрь\Прощаемся с елочкой 2019\20190114_090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3314"/>
            <a:ext cx="3301991" cy="1857370"/>
          </a:xfrm>
          <a:prstGeom prst="rect">
            <a:avLst/>
          </a:prstGeom>
          <a:noFill/>
        </p:spPr>
      </p:pic>
      <p:pic>
        <p:nvPicPr>
          <p:cNvPr id="11267" name="Picture 3" descr="C:\Users\User\Desktop\Младшая гр 2018 декабрь\Март 2019г\20190307_1005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143248"/>
            <a:ext cx="3175022" cy="1785950"/>
          </a:xfrm>
          <a:prstGeom prst="rect">
            <a:avLst/>
          </a:prstGeom>
          <a:noFill/>
        </p:spPr>
      </p:pic>
      <p:pic>
        <p:nvPicPr>
          <p:cNvPr id="11269" name="Picture 5" descr="C:\Users\User\Desktop\Младшая гр 2018 декабрь\Март 2019г\20190307_101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924709"/>
            <a:ext cx="3436962" cy="1933291"/>
          </a:xfrm>
          <a:prstGeom prst="rect">
            <a:avLst/>
          </a:prstGeom>
          <a:noFill/>
        </p:spPr>
      </p:pic>
      <p:pic>
        <p:nvPicPr>
          <p:cNvPr id="11270" name="Picture 6" descr="F:\Детский сад №59 (ясли) Новый год\DSC_04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928671"/>
            <a:ext cx="3322709" cy="2214578"/>
          </a:xfrm>
          <a:prstGeom prst="rect">
            <a:avLst/>
          </a:prstGeom>
          <a:noFill/>
        </p:spPr>
      </p:pic>
      <p:pic>
        <p:nvPicPr>
          <p:cNvPr id="11271" name="Picture 7" descr="F:\Детский сад №59 (ясли) Новый год\DSC_05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642918"/>
            <a:ext cx="3607587" cy="2405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571984"/>
            <a:ext cx="2857520" cy="228601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85729"/>
            <a:ext cx="685804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ПДД в младшем дошкольном возрасте</a:t>
            </a:r>
          </a:p>
          <a:p>
            <a:endParaRPr lang="ru-RU" sz="2800" dirty="0"/>
          </a:p>
        </p:txBody>
      </p:sp>
      <p:pic>
        <p:nvPicPr>
          <p:cNvPr id="12290" name="Picture 2" descr="D:\2017Г-18 г ЯСЕЛЬНАЯ ГРУППА\фото ясли март - апрель\Развлечение май 2018г\20180514_1544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285860"/>
            <a:ext cx="5334005" cy="3000378"/>
          </a:xfrm>
          <a:prstGeom prst="rect">
            <a:avLst/>
          </a:prstGeom>
          <a:noFill/>
        </p:spPr>
      </p:pic>
      <p:pic>
        <p:nvPicPr>
          <p:cNvPr id="12291" name="Picture 3" descr="D:\2017Г-18 г ЯСЕЛЬНАЯ ГРУППА\фото ясли март - апрель\Развлечение май 2018г\20180514_163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500306"/>
            <a:ext cx="3016239" cy="1696635"/>
          </a:xfrm>
          <a:prstGeom prst="rect">
            <a:avLst/>
          </a:prstGeom>
          <a:noFill/>
        </p:spPr>
      </p:pic>
      <p:pic>
        <p:nvPicPr>
          <p:cNvPr id="12292" name="Picture 4" descr="D:\2017Г-18 г ЯСЕЛЬНАЯ ГРУППА\фото ясли март - апрель\Развлечение май 2018г\20180514_1632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500570"/>
            <a:ext cx="3500430" cy="196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1722" y="5643578"/>
            <a:ext cx="1518028" cy="121442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285728"/>
            <a:ext cx="84296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Работа с родителями</a:t>
            </a:r>
          </a:p>
          <a:p>
            <a:r>
              <a:rPr lang="ru-RU" dirty="0" smtClean="0"/>
              <a:t>Индивидуальные беседы. Стендовые консультации. Родительские собрания. </a:t>
            </a:r>
          </a:p>
          <a:p>
            <a:r>
              <a:rPr lang="ru-RU" dirty="0" smtClean="0"/>
              <a:t>Опрос родителей. Памятки для родителей. Субботники. Выставки.</a:t>
            </a:r>
            <a:endParaRPr lang="ru-RU" b="1" dirty="0"/>
          </a:p>
        </p:txBody>
      </p:sp>
      <p:pic>
        <p:nvPicPr>
          <p:cNvPr id="13314" name="Picture 2" descr="D:\2017Г-18 г ЯСЕЛЬНАЯ ГРУППА\фото дети лето 2018\сентябрь 2018\20180920_173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4071934" cy="2290463"/>
          </a:xfrm>
          <a:prstGeom prst="rect">
            <a:avLst/>
          </a:prstGeom>
          <a:noFill/>
        </p:spPr>
      </p:pic>
      <p:pic>
        <p:nvPicPr>
          <p:cNvPr id="13315" name="Picture 3" descr="D:\2017Г-18 г ЯСЕЛЬНАЯ ГРУППА\фото дети лето 2018\сентябрь 2018\20180926_073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857364"/>
            <a:ext cx="2129732" cy="3786190"/>
          </a:xfrm>
          <a:prstGeom prst="rect">
            <a:avLst/>
          </a:prstGeom>
          <a:noFill/>
        </p:spPr>
      </p:pic>
      <p:pic>
        <p:nvPicPr>
          <p:cNvPr id="13316" name="Picture 4" descr="D:\2017Г-18 г ЯСЕЛЬНАЯ ГРУППА\фото дети лето 2018\сентябрь 2018\20180926_0732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857364"/>
            <a:ext cx="1571623" cy="2793996"/>
          </a:xfrm>
          <a:prstGeom prst="rect">
            <a:avLst/>
          </a:prstGeom>
          <a:noFill/>
        </p:spPr>
      </p:pic>
      <p:pic>
        <p:nvPicPr>
          <p:cNvPr id="13317" name="Picture 5" descr="D:\2017Г-18 г ЯСЕЛЬНАЯ ГРУППА\фото дети лето 2018\сентябрь 2018\20180926_0733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143380"/>
            <a:ext cx="3143240" cy="1768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Младшая гр 2018 декабрь\День рожд Риты Перевозкиной\20190207_095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4714890"/>
          </a:xfrm>
          <a:prstGeom prst="rect">
            <a:avLst/>
          </a:prstGeom>
          <a:noFill/>
        </p:spPr>
      </p:pic>
      <p:pic>
        <p:nvPicPr>
          <p:cNvPr id="14339" name="Picture 3" descr="C:\Users\User\Desktop\Младшая гр 2018 декабрь\День рожд Риты Перевозкиной\20190207_095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4292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28662" y="214290"/>
            <a:ext cx="7429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Вот, мы и стали на год старше!</a:t>
            </a:r>
            <a:endParaRPr lang="ru-RU" sz="40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5" y="5438186"/>
            <a:ext cx="1285884" cy="120552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1758" y="214290"/>
            <a:ext cx="1926522" cy="157163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285720" y="214290"/>
            <a:ext cx="650085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Жизнь нашей группы началась с адаптационного периода, так как в группу пришли дети, которые не посещали детский сад.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4000504"/>
            <a:ext cx="864399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Различают три степени тяжести прохождения адаптационного периода: легкая адаптация — поведение нормализуется в течение 10—15 дней; ребенок соответственно в норме прибавляет в весе, адекватно ведет себя в коллективе, не болеет в течение первого месяца посещения дошкольного учреждения; </a:t>
            </a:r>
          </a:p>
          <a:p>
            <a:r>
              <a:rPr lang="ru-RU" sz="1600" dirty="0" smtClean="0"/>
              <a:t>адаптация средней тяжести —сдвиги нормализуются в течение месяца, ребенок на короткое время теряет в весе; может наступить однократное заболевание длительностью 5—7 дней, есть признаки психического стресса; </a:t>
            </a:r>
          </a:p>
          <a:p>
            <a:r>
              <a:rPr lang="ru-RU" sz="1600" dirty="0" smtClean="0"/>
              <a:t>тяжелая адаптация длится от 2 до 6 месяцев ; ребенок часто болеет, теряет уже полученные навыки; может наступить как физическое, так и психическое истощение организма.</a:t>
            </a:r>
            <a:endParaRPr lang="ru-RU" sz="1600" dirty="0"/>
          </a:p>
        </p:txBody>
      </p:sp>
      <p:pic>
        <p:nvPicPr>
          <p:cNvPr id="1026" name="Picture 2" descr="D:\2017Г-18 г ЯСЕЛЬНАЯ ГРУППА\фото ясли март - апрель\20180424_092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1142984"/>
            <a:ext cx="4445030" cy="2500329"/>
          </a:xfrm>
          <a:prstGeom prst="rect">
            <a:avLst/>
          </a:prstGeom>
          <a:noFill/>
        </p:spPr>
      </p:pic>
      <p:pic>
        <p:nvPicPr>
          <p:cNvPr id="1027" name="Picture 3" descr="D:\2017Г-18 г ЯСЕЛЬНАЯ ГРУППА\фото ясли март - апрель\Развлечение май 2018г\20180514_154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357298"/>
            <a:ext cx="4357686" cy="2451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4929198"/>
            <a:ext cx="1828801" cy="171451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85728"/>
            <a:ext cx="2071702" cy="163555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428596" y="285728"/>
            <a:ext cx="607223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группе созданы условия для нормального психосоциального развития детей : </a:t>
            </a:r>
          </a:p>
          <a:p>
            <a:r>
              <a:rPr lang="ru-RU" dirty="0" smtClean="0"/>
              <a:t>спокойная и доброжелательная обстановка; внимание к эмоциональным потребностям детей организация игр и бесед с детьми созданы условия для развития и обучения.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3786190"/>
            <a:ext cx="392909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Мы играем</a:t>
            </a:r>
            <a:endParaRPr lang="ru-RU" sz="2400" dirty="0"/>
          </a:p>
        </p:txBody>
      </p:sp>
      <p:pic>
        <p:nvPicPr>
          <p:cNvPr id="9" name="Picture 6" descr="D:\2017Г-18 г ЯСЕЛЬНАЯ ГРУППА\игровые центры ясли\20170906_080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2000240"/>
            <a:ext cx="2540018" cy="1428760"/>
          </a:xfrm>
          <a:prstGeom prst="rect">
            <a:avLst/>
          </a:prstGeom>
          <a:noFill/>
        </p:spPr>
      </p:pic>
      <p:pic>
        <p:nvPicPr>
          <p:cNvPr id="10" name="Picture 5" descr="D:\2017Г-18 г ЯСЕЛЬНАЯ ГРУППА\игровые центры ясли\20170906_0755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2000240"/>
            <a:ext cx="2794019" cy="1571636"/>
          </a:xfrm>
          <a:prstGeom prst="rect">
            <a:avLst/>
          </a:prstGeom>
          <a:noFill/>
        </p:spPr>
      </p:pic>
      <p:pic>
        <p:nvPicPr>
          <p:cNvPr id="12" name="Picture 4" descr="D:\2017Г-18 г ЯСЕЛЬНАЯ ГРУППА\игровые центры ясли\20170901_150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2071678"/>
            <a:ext cx="2786082" cy="1567170"/>
          </a:xfrm>
          <a:prstGeom prst="rect">
            <a:avLst/>
          </a:prstGeom>
          <a:noFill/>
        </p:spPr>
      </p:pic>
      <p:pic>
        <p:nvPicPr>
          <p:cNvPr id="4" name="Picture 2" descr="C:\Users\User\Desktop\Младшая гр 2018 декабрь\20181227_092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4357694"/>
            <a:ext cx="3810027" cy="2143140"/>
          </a:xfrm>
          <a:prstGeom prst="rect">
            <a:avLst/>
          </a:prstGeom>
          <a:noFill/>
        </p:spPr>
      </p:pic>
      <p:pic>
        <p:nvPicPr>
          <p:cNvPr id="2051" name="Picture 3" descr="C:\Users\User\Desktop\Младшая гр 2018 декабрь\20181218_0932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9132" y="4357694"/>
            <a:ext cx="3810026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4175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лекс\Desktop\одуван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5" y="5438186"/>
            <a:ext cx="1285884" cy="120552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softEdge rad="63500"/>
          </a:effectLst>
        </p:spPr>
      </p:pic>
      <p:pic>
        <p:nvPicPr>
          <p:cNvPr id="3077" name="Picture 5" descr="C:\Users\Алекс\Desktop\одува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214554"/>
            <a:ext cx="1532461" cy="135732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214290"/>
            <a:ext cx="32147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Утренняя разминка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98" y="3571876"/>
            <a:ext cx="2786082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 сейчас все по порядку </a:t>
            </a:r>
          </a:p>
          <a:p>
            <a:r>
              <a:rPr lang="ru-RU" sz="1400" dirty="0" smtClean="0"/>
              <a:t>Встанем дружно на зарядку. </a:t>
            </a:r>
          </a:p>
          <a:p>
            <a:r>
              <a:rPr lang="ru-RU" sz="1400" dirty="0" smtClean="0"/>
              <a:t>Руки в стороны Согнули, </a:t>
            </a:r>
          </a:p>
          <a:p>
            <a:r>
              <a:rPr lang="ru-RU" sz="1400" dirty="0" smtClean="0"/>
              <a:t>Вверх подняли, </a:t>
            </a:r>
          </a:p>
          <a:p>
            <a:r>
              <a:rPr lang="ru-RU" sz="1400" dirty="0" smtClean="0"/>
              <a:t>Помахали, </a:t>
            </a:r>
          </a:p>
          <a:p>
            <a:r>
              <a:rPr lang="ru-RU" sz="1400" dirty="0" smtClean="0"/>
              <a:t>Спрятали за спину их, </a:t>
            </a:r>
          </a:p>
          <a:p>
            <a:r>
              <a:rPr lang="ru-RU" sz="1400" dirty="0" smtClean="0"/>
              <a:t>Оглянулись: </a:t>
            </a:r>
          </a:p>
          <a:p>
            <a:r>
              <a:rPr lang="ru-RU" sz="1400" dirty="0" smtClean="0"/>
              <a:t>Через правое плечо, </a:t>
            </a:r>
          </a:p>
          <a:p>
            <a:r>
              <a:rPr lang="ru-RU" sz="1400" dirty="0" smtClean="0"/>
              <a:t>Через левое еще. </a:t>
            </a:r>
          </a:p>
          <a:p>
            <a:r>
              <a:rPr lang="ru-RU" sz="1400" dirty="0" smtClean="0"/>
              <a:t>Дружно присели </a:t>
            </a:r>
          </a:p>
          <a:p>
            <a:r>
              <a:rPr lang="ru-RU" sz="1400" dirty="0" smtClean="0"/>
              <a:t>Пяточки задели, </a:t>
            </a:r>
          </a:p>
          <a:p>
            <a:r>
              <a:rPr lang="ru-RU" sz="1400" dirty="0" smtClean="0"/>
              <a:t>На носочках поднялись, </a:t>
            </a:r>
          </a:p>
          <a:p>
            <a:r>
              <a:rPr lang="ru-RU" sz="1400" dirty="0" smtClean="0"/>
              <a:t>Опустили руки вниз.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Младшая гр 2018 декабрь\20181219_095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936" y="142852"/>
            <a:ext cx="4191030" cy="2357454"/>
          </a:xfrm>
          <a:prstGeom prst="rect">
            <a:avLst/>
          </a:prstGeom>
          <a:noFill/>
        </p:spPr>
      </p:pic>
      <p:pic>
        <p:nvPicPr>
          <p:cNvPr id="3075" name="Picture 3" descr="C:\Users\User\Desktop\Младшая гр 2018 декабрь\20181214_1652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5784" y="714355"/>
            <a:ext cx="4714908" cy="2652135"/>
          </a:xfrm>
          <a:prstGeom prst="rect">
            <a:avLst/>
          </a:prstGeom>
          <a:noFill/>
        </p:spPr>
      </p:pic>
      <p:pic>
        <p:nvPicPr>
          <p:cNvPr id="4" name="Picture 4" descr="C:\Users\User\Desktop\Младшая гр 2018 декабрь\20181227_0924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3571876"/>
            <a:ext cx="4572031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2896" y="4357694"/>
            <a:ext cx="3125383" cy="250030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000100" y="357166"/>
            <a:ext cx="785818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Непосредственная образовательная деятельность</a:t>
            </a:r>
            <a:endParaRPr lang="ru-RU" sz="2400" b="1" dirty="0"/>
          </a:p>
        </p:txBody>
      </p:sp>
      <p:pic>
        <p:nvPicPr>
          <p:cNvPr id="3" name="Picture 3" descr="C:\Users\User\Desktop\Младшая гр 2018 декабрь\20190115_164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4572032" cy="2571768"/>
          </a:xfrm>
          <a:prstGeom prst="rect">
            <a:avLst/>
          </a:prstGeom>
          <a:noFill/>
        </p:spPr>
      </p:pic>
      <p:pic>
        <p:nvPicPr>
          <p:cNvPr id="4100" name="Picture 4" descr="C:\Users\User\Desktop\Младшая гр 2018 декабрь\Март 2019г\20190326_093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736"/>
            <a:ext cx="3809995" cy="2143122"/>
          </a:xfrm>
          <a:prstGeom prst="rect">
            <a:avLst/>
          </a:prstGeom>
          <a:noFill/>
        </p:spPr>
      </p:pic>
      <p:pic>
        <p:nvPicPr>
          <p:cNvPr id="4101" name="Picture 5" descr="C:\Users\User\Desktop\Младшая гр 2018 декабрь\итоговое занятие 1младш гр\IMG-20190423-WA0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000504"/>
            <a:ext cx="3643338" cy="2049378"/>
          </a:xfrm>
          <a:prstGeom prst="rect">
            <a:avLst/>
          </a:prstGeom>
          <a:noFill/>
        </p:spPr>
      </p:pic>
      <p:pic>
        <p:nvPicPr>
          <p:cNvPr id="4102" name="Picture 6" descr="C:\Users\User\Desktop\Младшая гр 2018 декабрь\итоговое занятие 1младш гр\IMG-20190423-WA0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000504"/>
            <a:ext cx="3857620" cy="2169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5114936"/>
            <a:ext cx="2000264" cy="160021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86322"/>
            <a:ext cx="1300161" cy="18573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214290"/>
            <a:ext cx="478634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Знакомство с книгой</a:t>
            </a:r>
            <a:endParaRPr lang="ru-RU" sz="2400" dirty="0"/>
          </a:p>
        </p:txBody>
      </p:sp>
      <p:pic>
        <p:nvPicPr>
          <p:cNvPr id="6146" name="Picture 2" descr="C:\Users\User\Desktop\Младшая гр 2018 декабрь\1 мл.гр. зима 2019г\20190123_165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857232"/>
            <a:ext cx="5286412" cy="2973607"/>
          </a:xfrm>
          <a:prstGeom prst="rect">
            <a:avLst/>
          </a:prstGeom>
          <a:noFill/>
        </p:spPr>
      </p:pic>
      <p:pic>
        <p:nvPicPr>
          <p:cNvPr id="6147" name="Picture 3" descr="C:\Users\User\Desktop\Младшая гр 2018 декабрь\1 мл.гр. зима 2019г\20190123_165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2143116"/>
            <a:ext cx="3278178" cy="1843975"/>
          </a:xfrm>
          <a:prstGeom prst="rect">
            <a:avLst/>
          </a:prstGeom>
          <a:noFill/>
        </p:spPr>
      </p:pic>
      <p:pic>
        <p:nvPicPr>
          <p:cNvPr id="6148" name="Picture 4" descr="C:\Users\User\Desktop\Младшая гр 2018 декабрь\1 мл.гр. зима 2019г\20190123_1656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5072" y="4071942"/>
            <a:ext cx="3937028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229082"/>
            <a:ext cx="3286148" cy="262891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25717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Наши работы</a:t>
            </a:r>
            <a:endParaRPr lang="ru-RU" sz="2800" b="1" dirty="0"/>
          </a:p>
        </p:txBody>
      </p:sp>
      <p:pic>
        <p:nvPicPr>
          <p:cNvPr id="5122" name="Picture 2" descr="C:\Users\User\Desktop\рисунки для участия в конкурсе\20180810_123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5728"/>
            <a:ext cx="2214578" cy="3937027"/>
          </a:xfrm>
          <a:prstGeom prst="rect">
            <a:avLst/>
          </a:prstGeom>
          <a:noFill/>
        </p:spPr>
      </p:pic>
      <p:pic>
        <p:nvPicPr>
          <p:cNvPr id="5123" name="Picture 3" descr="C:\Users\User\Desktop\рисунки для участия в конкурсе\20190114_0737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500306"/>
            <a:ext cx="1808261" cy="3214686"/>
          </a:xfrm>
          <a:prstGeom prst="rect">
            <a:avLst/>
          </a:prstGeom>
          <a:noFill/>
        </p:spPr>
      </p:pic>
      <p:pic>
        <p:nvPicPr>
          <p:cNvPr id="5124" name="Picture 4" descr="C:\Users\User\Desktop\Младшая гр 2018 декабрь\20190418_1736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428868"/>
            <a:ext cx="1968996" cy="3500438"/>
          </a:xfrm>
          <a:prstGeom prst="rect">
            <a:avLst/>
          </a:prstGeom>
          <a:noFill/>
        </p:spPr>
      </p:pic>
      <p:pic>
        <p:nvPicPr>
          <p:cNvPr id="5125" name="Picture 5" descr="C:\Users\User\Desktop\Младшая гр 2018 декабрь\1 мл.гр. зима 2019г\20190201_1021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000240"/>
            <a:ext cx="2000264" cy="355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14620"/>
            <a:ext cx="5000660" cy="400052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071670" y="214290"/>
            <a:ext cx="36433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Прогулка</a:t>
            </a:r>
            <a:endParaRPr lang="ru-RU" sz="2800" dirty="0"/>
          </a:p>
        </p:txBody>
      </p:sp>
      <p:pic>
        <p:nvPicPr>
          <p:cNvPr id="10" name="Picture 2" descr="D:\2017Г-18 г ЯСЕЛЬНАЯ ГРУППА\фото дети лето 2018\20180810_105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928670"/>
            <a:ext cx="4357718" cy="2451216"/>
          </a:xfrm>
          <a:prstGeom prst="rect">
            <a:avLst/>
          </a:prstGeom>
          <a:noFill/>
        </p:spPr>
      </p:pic>
      <p:pic>
        <p:nvPicPr>
          <p:cNvPr id="11" name="Picture 3" descr="D:\2017Г-18 г ЯСЕЛЬНАЯ ГРУППА\фото дети лето 2018\20180720_1043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285860"/>
            <a:ext cx="3936996" cy="2214560"/>
          </a:xfrm>
          <a:prstGeom prst="rect">
            <a:avLst/>
          </a:prstGeom>
          <a:noFill/>
        </p:spPr>
      </p:pic>
      <p:pic>
        <p:nvPicPr>
          <p:cNvPr id="12" name="Picture 4" descr="D:\2017Г-18 г ЯСЕЛЬНАЯ ГРУППА\фото дети лето 2018\20180720_1038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429000"/>
            <a:ext cx="4143372" cy="2330647"/>
          </a:xfrm>
          <a:prstGeom prst="rect">
            <a:avLst/>
          </a:prstGeom>
          <a:noFill/>
        </p:spPr>
      </p:pic>
      <p:pic>
        <p:nvPicPr>
          <p:cNvPr id="13" name="Picture 5" descr="D:\2017Г-18 г ЯСЕЛЬНАЯ ГРУППА\фото дети лето 2018\20180717_1047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500570"/>
            <a:ext cx="3809995" cy="2143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Sample Pictures\mini-horses-green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Алекс\Desktop\одуван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86338"/>
            <a:ext cx="2214578" cy="177166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5122" name="Picture 2" descr="C:\Users\Алекс\Pictures\картинки для блога\Фотоальбом файлов для сайта\винтажные картинки для сайта\мольчик и одуванч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5735408"/>
            <a:ext cx="785818" cy="112259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7224" y="285728"/>
            <a:ext cx="18573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Обед</a:t>
            </a:r>
            <a:endParaRPr lang="ru-RU" sz="2800" dirty="0"/>
          </a:p>
        </p:txBody>
      </p:sp>
      <p:pic>
        <p:nvPicPr>
          <p:cNvPr id="8194" name="Picture 2" descr="D:\2017Г-18 г ЯСЕЛЬНАЯ ГРУППА\фото дети лето 2018\20180810_113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0"/>
            <a:ext cx="5715039" cy="3214710"/>
          </a:xfrm>
          <a:prstGeom prst="rect">
            <a:avLst/>
          </a:prstGeom>
          <a:noFill/>
        </p:spPr>
      </p:pic>
      <p:pic>
        <p:nvPicPr>
          <p:cNvPr id="8195" name="Picture 3" descr="D:\2017Г-18 г ЯСЕЛЬНАЯ ГРУППА\фото дети лето 2018\20180718_152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214818"/>
            <a:ext cx="3809995" cy="2143122"/>
          </a:xfrm>
          <a:prstGeom prst="rect">
            <a:avLst/>
          </a:prstGeom>
          <a:noFill/>
        </p:spPr>
      </p:pic>
      <p:pic>
        <p:nvPicPr>
          <p:cNvPr id="8196" name="Picture 4" descr="C:\Users\User\Desktop\Младшая гр 2018 декабрь\20181211_1533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7290" y="4429132"/>
            <a:ext cx="3556024" cy="2000264"/>
          </a:xfrm>
          <a:prstGeom prst="rect">
            <a:avLst/>
          </a:prstGeom>
          <a:noFill/>
        </p:spPr>
      </p:pic>
      <p:pic>
        <p:nvPicPr>
          <p:cNvPr id="8197" name="Picture 5" descr="C:\Users\User\Desktop\Младшая гр 2018 декабрь\20181211_153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3" y="1928802"/>
            <a:ext cx="2794019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297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</dc:creator>
  <cp:lastModifiedBy>Пользователь</cp:lastModifiedBy>
  <cp:revision>23</cp:revision>
  <dcterms:created xsi:type="dcterms:W3CDTF">2012-05-18T15:17:41Z</dcterms:created>
  <dcterms:modified xsi:type="dcterms:W3CDTF">2019-11-05T12:31:15Z</dcterms:modified>
</cp:coreProperties>
</file>